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sldIdLst>
    <p:sldId id="288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6" r:id="rId22"/>
    <p:sldId id="275" r:id="rId23"/>
    <p:sldId id="277" r:id="rId24"/>
    <p:sldId id="278" r:id="rId25"/>
    <p:sldId id="279" r:id="rId26"/>
    <p:sldId id="280" r:id="rId27"/>
    <p:sldId id="281" r:id="rId28"/>
  </p:sldIdLst>
  <p:sldSz cx="9144000" cy="6858000" type="screen4x3"/>
  <p:notesSz cx="6858000" cy="9144000"/>
  <p:embeddedFontLst>
    <p:embeddedFont>
      <p:font typeface="Calibri Light" panose="020F0302020204030204" pitchFamily="34" charset="0"/>
      <p:regular r:id="rId29"/>
      <p:italic r:id="rId30"/>
    </p:embeddedFont>
    <p:embeddedFont>
      <p:font typeface="맑은 고딕" panose="020B0503020000020004" pitchFamily="50" charset="-127"/>
      <p:regular r:id="rId31"/>
      <p:bold r:id="rId32"/>
    </p:embeddedFont>
    <p:embeddedFont>
      <p:font typeface="Calibri" panose="020F0502020204030204" pitchFamily="34" charset="0"/>
      <p:regular r:id="rId33"/>
      <p:bold r:id="rId34"/>
      <p:italic r:id="rId35"/>
      <p:boldItalic r:id="rId36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52" d="100"/>
          <a:sy n="52" d="100"/>
        </p:scale>
        <p:origin x="586" y="38"/>
      </p:cViewPr>
      <p:guideLst>
        <p:guide orient="horz" pos="2183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C5B7C-D10B-4449-8419-CB8D778EA44D}" type="datetimeFigureOut">
              <a:rPr lang="ko-KR" altLang="en-US" smtClean="0"/>
              <a:t>2017-11-21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7F016-9913-4EE2-97FF-7739E8ACB9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03349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C5B7C-D10B-4449-8419-CB8D778EA44D}" type="datetimeFigureOut">
              <a:rPr lang="ko-KR" altLang="en-US" smtClean="0"/>
              <a:t>2017-11-21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7F016-9913-4EE2-97FF-7739E8ACB9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16233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C5B7C-D10B-4449-8419-CB8D778EA44D}" type="datetimeFigureOut">
              <a:rPr lang="ko-KR" altLang="en-US" smtClean="0"/>
              <a:t>2017-11-21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7F016-9913-4EE2-97FF-7739E8ACB9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49661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C5B7C-D10B-4449-8419-CB8D778EA44D}" type="datetimeFigureOut">
              <a:rPr lang="ko-KR" altLang="en-US" smtClean="0"/>
              <a:t>2017-11-21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7F016-9913-4EE2-97FF-7739E8ACB9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84959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C5B7C-D10B-4449-8419-CB8D778EA44D}" type="datetimeFigureOut">
              <a:rPr lang="ko-KR" altLang="en-US" smtClean="0"/>
              <a:t>2017-11-21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7F016-9913-4EE2-97FF-7739E8ACB9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39275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C5B7C-D10B-4449-8419-CB8D778EA44D}" type="datetimeFigureOut">
              <a:rPr lang="ko-KR" altLang="en-US" smtClean="0"/>
              <a:t>2017-11-21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7F016-9913-4EE2-97FF-7739E8ACB9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14858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C5B7C-D10B-4449-8419-CB8D778EA44D}" type="datetimeFigureOut">
              <a:rPr lang="ko-KR" altLang="en-US" smtClean="0"/>
              <a:t>2017-11-21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7F016-9913-4EE2-97FF-7739E8ACB9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39876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C5B7C-D10B-4449-8419-CB8D778EA44D}" type="datetimeFigureOut">
              <a:rPr lang="ko-KR" altLang="en-US" smtClean="0"/>
              <a:t>2017-11-21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7F016-9913-4EE2-97FF-7739E8ACB9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27947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C5B7C-D10B-4449-8419-CB8D778EA44D}" type="datetimeFigureOut">
              <a:rPr lang="ko-KR" altLang="en-US" smtClean="0"/>
              <a:t>2017-11-21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7F016-9913-4EE2-97FF-7739E8ACB9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30522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C5B7C-D10B-4449-8419-CB8D778EA44D}" type="datetimeFigureOut">
              <a:rPr lang="ko-KR" altLang="en-US" smtClean="0"/>
              <a:t>2017-11-21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7F016-9913-4EE2-97FF-7739E8ACB9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8050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C5B7C-D10B-4449-8419-CB8D778EA44D}" type="datetimeFigureOut">
              <a:rPr lang="ko-KR" altLang="en-US" smtClean="0"/>
              <a:t>2017-11-21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7F016-9913-4EE2-97FF-7739E8ACB9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27535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7C5B7C-D10B-4449-8419-CB8D778EA44D}" type="datetimeFigureOut">
              <a:rPr lang="ko-KR" altLang="en-US" smtClean="0"/>
              <a:t>2017-11-21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67F016-9913-4EE2-97FF-7739E8ACB9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24002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개체이(가) 표시된 사진&#10;&#10;높은 신뢰도로 생성된 설명">
            <a:extLst>
              <a:ext uri="{FF2B5EF4-FFF2-40B4-BE49-F238E27FC236}">
                <a16:creationId xmlns:a16="http://schemas.microsoft.com/office/drawing/2014/main" id="{0283860A-8C40-4208-9C86-F4E6BDFC73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3343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사람이(가) 표시된 사진&#10;&#10;매우 높은 신뢰도로 생성된 설명">
            <a:extLst>
              <a:ext uri="{FF2B5EF4-FFF2-40B4-BE49-F238E27FC236}">
                <a16:creationId xmlns:a16="http://schemas.microsoft.com/office/drawing/2014/main" id="{944B2ED5-A079-471A-9844-9AE88B123A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5122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CC1F0AD-D604-4558-BCE0-729E68B099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9086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D8101DF9-4F24-4E10-9EDD-8E6F11875C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9435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개체이(가) 표시된 사진&#10;&#10;매우 높은 신뢰도로 생성된 설명">
            <a:extLst>
              <a:ext uri="{FF2B5EF4-FFF2-40B4-BE49-F238E27FC236}">
                <a16:creationId xmlns:a16="http://schemas.microsoft.com/office/drawing/2014/main" id="{BAEC63D4-26F1-46CB-83C6-37829610BE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4354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F3AD8A91-47DE-49EE-B44F-80D4D4DA89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6442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63B4B6FB-843A-49EF-B0B7-9BB5ADA80E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7563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93204BF5-78B8-41F5-8EC9-274BE3CA23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4386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BA2D4BF3-6298-4F64-9B3B-B8F3A51EB9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8035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ACFC641F-CB5E-4A55-8C57-55B93EB48A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6286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0890CCAA-205B-407A-AFAD-B85632D8B5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7682"/>
            <a:ext cx="9144000" cy="6770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7887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나무, 텍스트이(가) 표시된 사진&#10;&#10;매우 높은 신뢰도로 생성된 설명">
            <a:extLst>
              <a:ext uri="{FF2B5EF4-FFF2-40B4-BE49-F238E27FC236}">
                <a16:creationId xmlns:a16="http://schemas.microsoft.com/office/drawing/2014/main" id="{1E632ED1-C277-4952-BB43-4992996976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1385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883922EC-7872-4358-B638-C63F6780AD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2861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FD6D1E73-707A-4743-9B6F-3AF9A309AA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3447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바닥, 실내, 사람이(가) 표시된 사진&#10;&#10;높은 신뢰도로 생성된 설명">
            <a:extLst>
              <a:ext uri="{FF2B5EF4-FFF2-40B4-BE49-F238E27FC236}">
                <a16:creationId xmlns:a16="http://schemas.microsoft.com/office/drawing/2014/main" id="{A4533544-E06D-4F25-84A4-9FF388AB17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8062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개, 사진, 동물, 잔디이(가) 표시된 사진&#10;&#10;매우 높은 신뢰도로 생성된 설명">
            <a:extLst>
              <a:ext uri="{FF2B5EF4-FFF2-40B4-BE49-F238E27FC236}">
                <a16:creationId xmlns:a16="http://schemas.microsoft.com/office/drawing/2014/main" id="{DFF86BBC-EF3D-4BAE-908B-3DE9326C3F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0810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동물, 개, 포유류이(가) 표시된 사진&#10;&#10;높은 신뢰도로 생성된 설명">
            <a:extLst>
              <a:ext uri="{FF2B5EF4-FFF2-40B4-BE49-F238E27FC236}">
                <a16:creationId xmlns:a16="http://schemas.microsoft.com/office/drawing/2014/main" id="{FEE6F4A6-6508-46E7-AFAA-5E2177ACD1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6831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실외, 도로, 하늘이(가) 표시된 사진&#10;&#10;높은 신뢰도로 생성된 설명">
            <a:extLst>
              <a:ext uri="{FF2B5EF4-FFF2-40B4-BE49-F238E27FC236}">
                <a16:creationId xmlns:a16="http://schemas.microsoft.com/office/drawing/2014/main" id="{60D0346C-3D50-4E8E-B583-E05DB21419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6665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도로, 건물, 실외이(가) 표시된 사진&#10;&#10;높은 신뢰도로 생성된 설명">
            <a:extLst>
              <a:ext uri="{FF2B5EF4-FFF2-40B4-BE49-F238E27FC236}">
                <a16:creationId xmlns:a16="http://schemas.microsoft.com/office/drawing/2014/main" id="{20E81F8B-6B1C-4DF0-9E5D-59B3DC5D27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1032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사람, 잔디, 대지, 실외이(가) 표시된 사진&#10;&#10;매우 높은 신뢰도로 생성된 설명">
            <a:extLst>
              <a:ext uri="{FF2B5EF4-FFF2-40B4-BE49-F238E27FC236}">
                <a16:creationId xmlns:a16="http://schemas.microsoft.com/office/drawing/2014/main" id="{9C612338-1FD0-4FC0-9DA5-62C165C885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5952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4B0E666-4633-4B1E-85E5-7D3476E354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2992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28EF6BD-BB10-4EE1-9307-611A9EE770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0244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지도이(가) 표시된 사진&#10;&#10;매우 높은 신뢰도로 생성된 설명">
            <a:extLst>
              <a:ext uri="{FF2B5EF4-FFF2-40B4-BE49-F238E27FC236}">
                <a16:creationId xmlns:a16="http://schemas.microsoft.com/office/drawing/2014/main" id="{8A2D5E52-5807-440E-8C56-2740DDCD68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3374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이(가) 표시된 사진&#10;&#10;매우 높은 신뢰도로 생성된 설명">
            <a:extLst>
              <a:ext uri="{FF2B5EF4-FFF2-40B4-BE49-F238E27FC236}">
                <a16:creationId xmlns:a16="http://schemas.microsoft.com/office/drawing/2014/main" id="{301F32FA-E571-48F8-949C-44D996585F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6884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이(가) 표시된 사진&#10;&#10;매우 높은 신뢰도로 생성된 설명">
            <a:extLst>
              <a:ext uri="{FF2B5EF4-FFF2-40B4-BE49-F238E27FC236}">
                <a16:creationId xmlns:a16="http://schemas.microsoft.com/office/drawing/2014/main" id="{4AF594CB-C62A-4238-8F30-8EC2CB7504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787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D4795C45-E272-4C57-BD23-C5FF933DC2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2360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이(가) 표시된 사진&#10;&#10;매우 높은 신뢰도로 생성된 설명">
            <a:extLst>
              <a:ext uri="{FF2B5EF4-FFF2-40B4-BE49-F238E27FC236}">
                <a16:creationId xmlns:a16="http://schemas.microsoft.com/office/drawing/2014/main" id="{83F08B48-90A3-4377-8F05-6935097BB6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76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216</TotalTime>
  <Words>0</Words>
  <Application>Microsoft Office PowerPoint</Application>
  <PresentationFormat>화면 슬라이드 쇼(4:3)</PresentationFormat>
  <Paragraphs>0</Paragraphs>
  <Slides>27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2" baseType="lpstr">
      <vt:lpstr>Arial</vt:lpstr>
      <vt:lpstr>Calibri Light</vt:lpstr>
      <vt:lpstr>맑은 고딕</vt:lpstr>
      <vt:lpstr>Calibri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조은희</dc:creator>
  <cp:lastModifiedBy>은희 조</cp:lastModifiedBy>
  <cp:revision>5</cp:revision>
  <dcterms:created xsi:type="dcterms:W3CDTF">2017-11-20T14:34:07Z</dcterms:created>
  <dcterms:modified xsi:type="dcterms:W3CDTF">2017-11-21T00:31:58Z</dcterms:modified>
</cp:coreProperties>
</file>